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6" r:id="rId6"/>
    <p:sldId id="267" r:id="rId7"/>
    <p:sldId id="260" r:id="rId8"/>
    <p:sldId id="261" r:id="rId9"/>
    <p:sldId id="262" r:id="rId10"/>
    <p:sldId id="265" r:id="rId11"/>
    <p:sldId id="26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783" autoAdjust="0"/>
  </p:normalViewPr>
  <p:slideViewPr>
    <p:cSldViewPr>
      <p:cViewPr varScale="1">
        <p:scale>
          <a:sx n="98" d="100"/>
          <a:sy n="98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DDF5-F69A-4C0F-91E0-B5E540B1277F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210D9-B661-4F3D-AA9A-47CB5154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10D9-B661-4F3D-AA9A-47CB515406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1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10D9-B661-4F3D-AA9A-47CB515406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7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10D9-B661-4F3D-AA9A-47CB515406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4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E7995-A78E-4AC5-B541-DB4460D1B247}" type="datetimeFigureOut">
              <a:rPr lang="en-GB" smtClean="0"/>
              <a:t>06/05/2021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139C5F-1D6C-41AA-AA94-DA3CE9DEDF66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08920"/>
            <a:ext cx="6172200" cy="1656184"/>
          </a:xfrm>
        </p:spPr>
        <p:txBody>
          <a:bodyPr/>
          <a:lstStyle/>
          <a:p>
            <a:pPr algn="ctr"/>
            <a:r>
              <a:rPr lang="en-GB" dirty="0" smtClean="0"/>
              <a:t>EARLS COURT HEALTH AND WELLBEING CENTRE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PATIENT PARTICIPATION GROUP (PPG)</a:t>
            </a:r>
          </a:p>
          <a:p>
            <a:pPr algn="ctr"/>
            <a:r>
              <a:rPr lang="en-GB" dirty="0" smtClean="0"/>
              <a:t>VIRTUAL MEETING </a:t>
            </a:r>
          </a:p>
          <a:p>
            <a:pPr algn="ctr"/>
            <a:r>
              <a:rPr lang="en-GB" dirty="0" smtClean="0"/>
              <a:t>Thursday 6</a:t>
            </a:r>
            <a:r>
              <a:rPr lang="en-GB" baseline="30000" dirty="0" smtClean="0"/>
              <a:t>th</a:t>
            </a:r>
            <a:r>
              <a:rPr lang="en-GB" dirty="0" smtClean="0"/>
              <a:t> May 2021</a:t>
            </a:r>
            <a:endParaRPr lang="en-GB" dirty="0" smtClean="0"/>
          </a:p>
          <a:p>
            <a:pPr algn="ctr"/>
            <a:r>
              <a:rPr lang="en-GB" dirty="0" smtClean="0"/>
              <a:t>Time </a:t>
            </a:r>
            <a:r>
              <a:rPr lang="en-GB" dirty="0" smtClean="0"/>
              <a:t>13:00pm </a:t>
            </a:r>
            <a:endParaRPr lang="en-GB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614664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0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 us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1800" dirty="0" smtClean="0"/>
              <a:t>Finally,</a:t>
            </a:r>
          </a:p>
          <a:p>
            <a:r>
              <a:rPr lang="en-GB" sz="1800" dirty="0" smtClean="0"/>
              <a:t> can I ask if you are happy with the service that you are receiving - recommend us to family and friends in the area </a:t>
            </a:r>
          </a:p>
          <a:p>
            <a:r>
              <a:rPr lang="en-GB" sz="1800" dirty="0" smtClean="0"/>
              <a:t>Please leave us a good </a:t>
            </a:r>
            <a:r>
              <a:rPr lang="en-GB" sz="1800" dirty="0"/>
              <a:t>review </a:t>
            </a:r>
            <a:r>
              <a:rPr lang="en-GB" sz="1800" dirty="0" smtClean="0"/>
              <a:t>by going onto </a:t>
            </a:r>
          </a:p>
          <a:p>
            <a:endParaRPr lang="en-GB" sz="1800" dirty="0"/>
          </a:p>
          <a:p>
            <a:r>
              <a:rPr lang="en-GB" sz="1800" dirty="0" smtClean="0"/>
              <a:t>https</a:t>
            </a:r>
            <a:r>
              <a:rPr lang="en-GB" sz="1800" dirty="0"/>
              <a:t>://bit.ly/3adWlXo </a:t>
            </a:r>
            <a:r>
              <a:rPr lang="en-GB" sz="1800" dirty="0" smtClean="0"/>
              <a:t>– Google review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https</a:t>
            </a:r>
            <a:r>
              <a:rPr lang="en-GB" sz="1800" dirty="0"/>
              <a:t>://bit.ly/34DQXgS - NHS choices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1800" b="1" dirty="0" smtClean="0"/>
              <a:t>Thank you for all your support 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32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 </a:t>
            </a:r>
            <a:endParaRPr lang="en-GB" b="1" dirty="0"/>
          </a:p>
        </p:txBody>
      </p:sp>
      <p:pic>
        <p:nvPicPr>
          <p:cNvPr id="3074" name="Picture 2" descr="images brain questions - Google Search | Powerpoint animation, Animated  clipart, Sculpture less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401327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8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Introduction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5277200"/>
          </a:xfrm>
        </p:spPr>
        <p:txBody>
          <a:bodyPr/>
          <a:lstStyle/>
          <a:p>
            <a:endParaRPr lang="en-GB" sz="1800" dirty="0" smtClean="0"/>
          </a:p>
          <a:p>
            <a:r>
              <a:rPr lang="en-GB" sz="1800" dirty="0" smtClean="0"/>
              <a:t>Welcome to Earls Court Health and Wellbeing Centre’s Virtual PPG Meeting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It is very important that we continue to have these meetings especially in times to ensure that there is regular communication between the practice and patients during these unprecedented times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Please remember that this meeting is not about complaints or personal issues.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It is about how we can work together to create a united front and have the chance to bring the community and service together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9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AGENDA 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/>
              <a:t>Introduction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Earls Court </a:t>
            </a:r>
            <a:r>
              <a:rPr lang="en-GB" sz="1800" dirty="0" smtClean="0"/>
              <a:t>Vision </a:t>
            </a:r>
          </a:p>
          <a:p>
            <a:endParaRPr lang="en-GB" sz="1800" dirty="0"/>
          </a:p>
          <a:p>
            <a:r>
              <a:rPr lang="en-GB" sz="1800" dirty="0" smtClean="0"/>
              <a:t>What have we done </a:t>
            </a:r>
          </a:p>
          <a:p>
            <a:endParaRPr lang="en-GB" sz="1800" dirty="0"/>
          </a:p>
          <a:p>
            <a:r>
              <a:rPr lang="en-GB" sz="1800" dirty="0" smtClean="0"/>
              <a:t>Covid Hub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What is a PPG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Practice changes due to COVID-19 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How </a:t>
            </a:r>
            <a:r>
              <a:rPr lang="en-GB" sz="1800" dirty="0" smtClean="0"/>
              <a:t>can you help us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Questions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125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Earls Court’s Vision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Improve </a:t>
            </a:r>
            <a:r>
              <a:rPr lang="en-GB" sz="1800" dirty="0"/>
              <a:t>access to patients with better telephone access, a range of appointment types, and </a:t>
            </a:r>
            <a:r>
              <a:rPr lang="en-GB" sz="1800" dirty="0" smtClean="0"/>
              <a:t>great communication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Engage </a:t>
            </a:r>
            <a:r>
              <a:rPr lang="en-GB" sz="1800" dirty="0"/>
              <a:t>with patients about their health and the services we provide in order to improve health proactively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Optimise </a:t>
            </a:r>
            <a:r>
              <a:rPr lang="en-GB" sz="1800" dirty="0"/>
              <a:t>the management of Long term </a:t>
            </a:r>
            <a:r>
              <a:rPr lang="en-GB" sz="1800" dirty="0" smtClean="0"/>
              <a:t>conditions</a:t>
            </a:r>
          </a:p>
          <a:p>
            <a:endParaRPr lang="en-GB" sz="1800" dirty="0" smtClean="0"/>
          </a:p>
          <a:p>
            <a:r>
              <a:rPr lang="en-GB" sz="1800" dirty="0"/>
              <a:t>W</a:t>
            </a:r>
            <a:r>
              <a:rPr lang="en-GB" sz="1800" dirty="0" smtClean="0"/>
              <a:t>ork </a:t>
            </a:r>
            <a:r>
              <a:rPr lang="en-GB" sz="1800" dirty="0"/>
              <a:t>in a multidisciplinary team to ensure the best care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Work </a:t>
            </a:r>
            <a:r>
              <a:rPr lang="en-GB" sz="1800" dirty="0"/>
              <a:t>closely with CCG (Clinical Commissioning Group)  and PCN (Primary Care network) and Community </a:t>
            </a:r>
          </a:p>
        </p:txBody>
      </p:sp>
    </p:spTree>
    <p:extLst>
      <p:ext uri="{BB962C8B-B14F-4D97-AF65-F5344CB8AC3E}">
        <p14:creationId xmlns:p14="http://schemas.microsoft.com/office/powerpoint/2010/main" val="38452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have we done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working with the management to increase our GPs so we can offer more appointments </a:t>
            </a:r>
          </a:p>
          <a:p>
            <a:endParaRPr lang="en-GB" dirty="0" smtClean="0"/>
          </a:p>
          <a:p>
            <a:r>
              <a:rPr lang="en-GB" dirty="0" smtClean="0"/>
              <a:t>Employed a Practice Pharmacist </a:t>
            </a:r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Employed a Physician Associate </a:t>
            </a:r>
          </a:p>
          <a:p>
            <a:r>
              <a:rPr lang="en-GB" dirty="0"/>
              <a:t>Recruiting for more staff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New Staff 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New Staff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8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Covid Hub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Started in December 2020</a:t>
            </a:r>
          </a:p>
          <a:p>
            <a:r>
              <a:rPr lang="en-GB" dirty="0" smtClean="0"/>
              <a:t>Vaccinated most of our cohorts age range </a:t>
            </a:r>
          </a:p>
          <a:p>
            <a:r>
              <a:rPr lang="en-GB" dirty="0" smtClean="0"/>
              <a:t>80+ 86%</a:t>
            </a:r>
          </a:p>
          <a:p>
            <a:r>
              <a:rPr lang="en-GB" dirty="0" smtClean="0"/>
              <a:t>75 – 79 -80%</a:t>
            </a:r>
          </a:p>
          <a:p>
            <a:r>
              <a:rPr lang="en-GB" dirty="0" smtClean="0"/>
              <a:t>70 – 74 – 77%</a:t>
            </a:r>
          </a:p>
          <a:p>
            <a:r>
              <a:rPr lang="en-GB" dirty="0" smtClean="0"/>
              <a:t>65 – 69 – 72%</a:t>
            </a:r>
          </a:p>
          <a:p>
            <a:r>
              <a:rPr lang="en-GB" dirty="0" smtClean="0"/>
              <a:t>60 – 64 – 68%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55- 59 – 60%</a:t>
            </a:r>
          </a:p>
          <a:p>
            <a:r>
              <a:rPr lang="en-GB" dirty="0" smtClean="0"/>
              <a:t>50 - 54 – 57%</a:t>
            </a:r>
          </a:p>
          <a:p>
            <a:r>
              <a:rPr lang="en-GB" dirty="0" smtClean="0"/>
              <a:t>Vulnerable patients – 72%</a:t>
            </a:r>
          </a:p>
          <a:p>
            <a:r>
              <a:rPr lang="en-GB" dirty="0" smtClean="0"/>
              <a:t>At Risk patients – 63%</a:t>
            </a:r>
          </a:p>
          <a:p>
            <a:r>
              <a:rPr lang="en-GB" dirty="0" smtClean="0"/>
              <a:t>We have vaccinated over 20,000 people </a:t>
            </a:r>
          </a:p>
          <a:p>
            <a:r>
              <a:rPr lang="en-GB" dirty="0" smtClean="0"/>
              <a:t>Will be finishing here at the end of May and all patients will need to log onto the NHS website  to book their appointments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6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1227410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What is a PPG 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1600" dirty="0"/>
              <a:t>A Patient Participation Group (PPG) is a group of patients, carers and</a:t>
            </a:r>
            <a:br>
              <a:rPr lang="en-GB" sz="1600" dirty="0"/>
            </a:br>
            <a:r>
              <a:rPr lang="en-GB" sz="1600" dirty="0"/>
              <a:t>GP practice staff who meet to discuss practice issues and patient</a:t>
            </a:r>
            <a:br>
              <a:rPr lang="en-GB" sz="1600" dirty="0"/>
            </a:br>
            <a:r>
              <a:rPr lang="en-GB" sz="1600" dirty="0"/>
              <a:t>experience to improve the service. 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sz="1800" dirty="0" smtClean="0"/>
              <a:t>Develops a partnerships with patients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Support health awareness and patient education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Listen to patients feedback </a:t>
            </a:r>
          </a:p>
          <a:p>
            <a:endParaRPr lang="en-GB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Patients to be more involved and make suggestions about the healthcare they receive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Feedback on patient experience to help improve the service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PPG for Practice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PPG for Patients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6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a </a:t>
            </a:r>
            <a:r>
              <a:rPr lang="en-GB" b="1" dirty="0" err="1" smtClean="0"/>
              <a:t>ppg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T</a:t>
            </a:r>
            <a:r>
              <a:rPr lang="en-GB" sz="1800" dirty="0" smtClean="0"/>
              <a:t>o ensure that it is clear about what can and cannot be discussed in a meeting</a:t>
            </a:r>
          </a:p>
          <a:p>
            <a:r>
              <a:rPr lang="en-GB" sz="1800" dirty="0" smtClean="0"/>
              <a:t>Meetings should be no longer that 1 hour </a:t>
            </a:r>
          </a:p>
          <a:p>
            <a:r>
              <a:rPr lang="en-GB" sz="1800" dirty="0" smtClean="0"/>
              <a:t>Meet at least every 3 months </a:t>
            </a:r>
          </a:p>
          <a:p>
            <a:r>
              <a:rPr lang="en-GB" sz="1800" dirty="0" smtClean="0"/>
              <a:t>Agree on mutual date and time</a:t>
            </a:r>
          </a:p>
          <a:p>
            <a:r>
              <a:rPr lang="en-GB" sz="1800" dirty="0" smtClean="0"/>
              <a:t>Regularly provide comments and suggestions via email </a:t>
            </a:r>
          </a:p>
          <a:p>
            <a:r>
              <a:rPr lang="en-GB" sz="1800" dirty="0" smtClean="0"/>
              <a:t>Agree on a Chairperson and a Vice-chair to run the meetings and take minutes 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1800" dirty="0" smtClean="0"/>
              <a:t>Discuss personal issues or provide any medical advice to other patients during the meeting</a:t>
            </a:r>
          </a:p>
          <a:p>
            <a:r>
              <a:rPr lang="en-GB" sz="1800" dirty="0" smtClean="0"/>
              <a:t>No personal complaints to be discussed in meeting. These should be discussed outside the meeting with the practice manager.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Do’s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Don’t’s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Practice changes during covid-19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Intercom </a:t>
            </a:r>
            <a:r>
              <a:rPr lang="en-GB" sz="1800" dirty="0"/>
              <a:t>system in operation – this is to protect you </a:t>
            </a:r>
            <a:r>
              <a:rPr lang="en-GB" sz="1800" dirty="0" smtClean="0"/>
              <a:t>and staff</a:t>
            </a:r>
          </a:p>
          <a:p>
            <a:endParaRPr lang="en-GB" sz="1800" dirty="0" smtClean="0"/>
          </a:p>
          <a:p>
            <a:r>
              <a:rPr lang="en-GB" sz="1800" dirty="0" smtClean="0"/>
              <a:t>Social </a:t>
            </a:r>
            <a:r>
              <a:rPr lang="en-GB" sz="1800" dirty="0"/>
              <a:t>distancing – ensuring that there is a one way system in place on entering and exiting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/>
              <a:t>M</a:t>
            </a:r>
            <a:r>
              <a:rPr lang="en-GB" sz="1800" dirty="0" smtClean="0"/>
              <a:t>aintaining </a:t>
            </a:r>
            <a:r>
              <a:rPr lang="en-GB" sz="1800" dirty="0"/>
              <a:t>PPE </a:t>
            </a:r>
            <a:r>
              <a:rPr lang="en-GB" sz="1800" dirty="0" smtClean="0"/>
              <a:t>– ensuring that we adhere to guidelines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Appointment system – adapting existing appointment process to maintain services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Annual reviews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Online Prescriptions – faster service </a:t>
            </a:r>
            <a:endParaRPr lang="en-GB" sz="18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2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PG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9D0596"/>
      </a:accent1>
      <a:accent2>
        <a:srgbClr val="E335CA"/>
      </a:accent2>
      <a:accent3>
        <a:srgbClr val="A391EF"/>
      </a:accent3>
      <a:accent4>
        <a:srgbClr val="27BBE9"/>
      </a:accent4>
      <a:accent5>
        <a:srgbClr val="EFEC7A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597</Words>
  <Application>Microsoft Office PowerPoint</Application>
  <PresentationFormat>On-screen Show (4:3)</PresentationFormat>
  <Paragraphs>117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Oriel</vt:lpstr>
      <vt:lpstr>EARLS COURT HEALTH AND WELLBEING CENTRE  </vt:lpstr>
      <vt:lpstr>Introduction  </vt:lpstr>
      <vt:lpstr>AGENDA </vt:lpstr>
      <vt:lpstr>Earls Court’s Vision </vt:lpstr>
      <vt:lpstr>What have we done </vt:lpstr>
      <vt:lpstr>Covid Hub </vt:lpstr>
      <vt:lpstr>What is a PPG  A Patient Participation Group (PPG) is a group of patients, carers and GP practice staff who meet to discuss practice issues and patient experience to improve the service.  </vt:lpstr>
      <vt:lpstr>What is a ppg </vt:lpstr>
      <vt:lpstr>Practice changes during covid-19</vt:lpstr>
      <vt:lpstr>How can you help us </vt:lpstr>
      <vt:lpstr>Questions 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Benge</dc:creator>
  <cp:lastModifiedBy>Sarah Benge</cp:lastModifiedBy>
  <cp:revision>19</cp:revision>
  <cp:lastPrinted>2020-10-30T15:19:16Z</cp:lastPrinted>
  <dcterms:created xsi:type="dcterms:W3CDTF">2020-10-29T15:52:18Z</dcterms:created>
  <dcterms:modified xsi:type="dcterms:W3CDTF">2021-05-06T11:41:33Z</dcterms:modified>
</cp:coreProperties>
</file>